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簡報標題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簡報標題</a:t>
            </a:r>
          </a:p>
        </p:txBody>
      </p:sp>
      <p:sp>
        <p:nvSpPr>
          <p:cNvPr id="12" name="作者和日期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3" name="內文層級一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聲明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內文層級一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詳細資訊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詳細資訊</a:t>
            </a:r>
          </a:p>
        </p:txBody>
      </p:sp>
      <p:sp>
        <p:nvSpPr>
          <p:cNvPr id="1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出處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418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出處</a:t>
            </a:r>
          </a:p>
        </p:txBody>
      </p:sp>
      <p:sp>
        <p:nvSpPr>
          <p:cNvPr id="116" name="內文層級一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「著名的引言」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粉紅色背景中的兩隻水母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深藍色背景中兩隻水母接觸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藍色背景中的兩隻水母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深藍色背景中兩隻水母接觸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深藍色背景中兩隻水母接觸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作者和日期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3" name="簡報標題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簡報標題</a:t>
            </a:r>
          </a:p>
        </p:txBody>
      </p:sp>
      <p:sp>
        <p:nvSpPr>
          <p:cNvPr id="24" name="內文層級一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藍色背景中的兩隻水母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燈片標題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幻燈片標題</a:t>
            </a:r>
          </a:p>
        </p:txBody>
      </p:sp>
      <p:sp>
        <p:nvSpPr>
          <p:cNvPr id="34" name="內文層級一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43" name="幻燈片子標題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幻燈片子標題</a:t>
            </a:r>
          </a:p>
        </p:txBody>
      </p:sp>
      <p:sp>
        <p:nvSpPr>
          <p:cNvPr id="44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粉紅色背景中的兩隻水母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幻燈片標題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幻燈片標題</a:t>
            </a:r>
          </a:p>
        </p:txBody>
      </p:sp>
      <p:sp>
        <p:nvSpPr>
          <p:cNvPr id="62" name="內文層級一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幻燈片子標題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幻燈片子標題</a:t>
            </a:r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章節標題</a:t>
            </a:r>
          </a:p>
        </p:txBody>
      </p:sp>
      <p:sp>
        <p:nvSpPr>
          <p:cNvPr id="7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80" name="幻燈片子標題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幻燈片子標題</a:t>
            </a:r>
          </a:p>
        </p:txBody>
      </p:sp>
      <p:sp>
        <p:nvSpPr>
          <p:cNvPr id="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議程標題</a:t>
            </a:r>
          </a:p>
        </p:txBody>
      </p:sp>
      <p:sp>
        <p:nvSpPr>
          <p:cNvPr id="89" name="議程副標題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議程副標題</a:t>
            </a:r>
          </a:p>
        </p:txBody>
      </p:sp>
      <p:sp>
        <p:nvSpPr>
          <p:cNvPr id="90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議程主題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標題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幻燈片標題</a:t>
            </a:r>
          </a:p>
        </p:txBody>
      </p:sp>
      <p:sp>
        <p:nvSpPr>
          <p:cNvPr id="3" name="內文層級一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資料庫製作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資料庫製作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後台欄位需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pc="-246" sz="8232"/>
            </a:lvl1pPr>
          </a:lstStyle>
          <a:p>
            <a:pPr/>
            <a:r>
              <a:t>後台欄位需求</a:t>
            </a:r>
          </a:p>
        </p:txBody>
      </p:sp>
      <p:sp>
        <p:nvSpPr>
          <p:cNvPr id="154" name="歌本…"/>
          <p:cNvSpPr txBox="1"/>
          <p:nvPr>
            <p:ph type="body" sz="quarter" idx="1"/>
          </p:nvPr>
        </p:nvSpPr>
        <p:spPr>
          <a:xfrm>
            <a:off x="8727755" y="2642074"/>
            <a:ext cx="6427919" cy="10057926"/>
          </a:xfrm>
          <a:prstGeom prst="rect">
            <a:avLst/>
          </a:prstGeom>
        </p:spPr>
        <p:txBody>
          <a:bodyPr/>
          <a:lstStyle/>
          <a:p>
            <a:pPr/>
            <a:r>
              <a:t>歌本</a:t>
            </a:r>
          </a:p>
          <a:p>
            <a:pPr marL="555625" indent="-555625" defTabSz="457200">
              <a:spcBef>
                <a:spcPts val="0"/>
              </a:spcBef>
              <a:buClrTx/>
              <a:buAutoNum type="arabicPeriod" startAt="1"/>
              <a:defRPr b="1" sz="3000">
                <a:solidFill>
                  <a:srgbClr val="3C43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封面圖片（上傳圖檔）</a:t>
            </a:r>
          </a:p>
          <a:p>
            <a:pPr marL="555625" indent="-555625" defTabSz="457200">
              <a:spcBef>
                <a:spcPts val="0"/>
              </a:spcBef>
              <a:buClrTx/>
              <a:buAutoNum type="arabicPeriod" startAt="1"/>
              <a:defRPr b="1" sz="3000">
                <a:solidFill>
                  <a:srgbClr val="3C43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歌本代碼(關聯用)</a:t>
            </a:r>
          </a:p>
          <a:p>
            <a:pPr marL="555625" indent="-555625" defTabSz="457200">
              <a:spcBef>
                <a:spcPts val="0"/>
              </a:spcBef>
              <a:buClrTx/>
              <a:buAutoNum type="arabicPeriod" startAt="1"/>
              <a:defRPr b="1" sz="3000">
                <a:solidFill>
                  <a:srgbClr val="3C43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編目索引號</a:t>
            </a:r>
          </a:p>
          <a:p>
            <a:pPr marL="555625" indent="-555625" defTabSz="457200">
              <a:spcBef>
                <a:spcPts val="0"/>
              </a:spcBef>
              <a:buClrTx/>
              <a:buAutoNum type="arabicPeriod" startAt="1"/>
              <a:defRPr b="1" sz="3000">
                <a:solidFill>
                  <a:srgbClr val="3C43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書名</a:t>
            </a:r>
          </a:p>
          <a:p>
            <a:pPr marL="555625" indent="-555625" defTabSz="457200">
              <a:spcBef>
                <a:spcPts val="0"/>
              </a:spcBef>
              <a:buClrTx/>
              <a:buAutoNum type="arabicPeriod" startAt="1"/>
              <a:defRPr b="1" sz="3000">
                <a:solidFill>
                  <a:srgbClr val="3C43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編者</a:t>
            </a:r>
          </a:p>
          <a:p>
            <a:pPr marL="555625" indent="-555625" defTabSz="457200">
              <a:spcBef>
                <a:spcPts val="0"/>
              </a:spcBef>
              <a:buClrTx/>
              <a:buAutoNum type="arabicPeriod" startAt="1"/>
              <a:defRPr b="1" sz="3000">
                <a:solidFill>
                  <a:srgbClr val="3C43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出版（發行）者</a:t>
            </a:r>
          </a:p>
          <a:p>
            <a:pPr marL="555625" indent="-555625" defTabSz="457200">
              <a:spcBef>
                <a:spcPts val="0"/>
              </a:spcBef>
              <a:buClrTx/>
              <a:buAutoNum type="arabicPeriod" startAt="1"/>
              <a:defRPr b="1" sz="3000">
                <a:solidFill>
                  <a:srgbClr val="3C43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准印者</a:t>
            </a:r>
          </a:p>
          <a:p>
            <a:pPr marL="555625" indent="-555625" defTabSz="457200">
              <a:spcBef>
                <a:spcPts val="0"/>
              </a:spcBef>
              <a:buClrTx/>
              <a:buAutoNum type="arabicPeriod" startAt="1"/>
              <a:defRPr b="1" sz="3000">
                <a:solidFill>
                  <a:srgbClr val="3C43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初版時間</a:t>
            </a:r>
          </a:p>
          <a:p>
            <a:pPr marL="555625" indent="-555625" defTabSz="457200">
              <a:spcBef>
                <a:spcPts val="0"/>
              </a:spcBef>
              <a:buClrTx/>
              <a:buAutoNum type="arabicPeriod" startAt="1"/>
              <a:defRPr b="1" sz="3000">
                <a:solidFill>
                  <a:srgbClr val="3C43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其他版本資訊</a:t>
            </a:r>
          </a:p>
          <a:p>
            <a:pPr marL="555625" indent="-555625" defTabSz="457200">
              <a:spcBef>
                <a:spcPts val="0"/>
              </a:spcBef>
              <a:buClrTx/>
              <a:buAutoNum type="arabicPeriod" startAt="1"/>
              <a:defRPr b="1" sz="3000">
                <a:solidFill>
                  <a:srgbClr val="3C43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印刷方式</a:t>
            </a:r>
          </a:p>
          <a:p>
            <a:pPr marL="555625" indent="-555625" defTabSz="457200">
              <a:spcBef>
                <a:spcPts val="0"/>
              </a:spcBef>
              <a:buClrTx/>
              <a:buAutoNum type="arabicPeriod" startAt="1"/>
              <a:defRPr b="1" sz="3000">
                <a:solidFill>
                  <a:srgbClr val="3C43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頁數</a:t>
            </a:r>
          </a:p>
          <a:p>
            <a:pPr marL="555625" indent="-555625" defTabSz="457200">
              <a:spcBef>
                <a:spcPts val="0"/>
              </a:spcBef>
              <a:buClrTx/>
              <a:buAutoNum type="arabicPeriod" startAt="1"/>
              <a:defRPr b="1" sz="3000">
                <a:solidFill>
                  <a:srgbClr val="3C43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歌曲數</a:t>
            </a:r>
          </a:p>
          <a:p>
            <a:pPr marL="555625" indent="-555625" defTabSz="457200">
              <a:spcBef>
                <a:spcPts val="0"/>
              </a:spcBef>
              <a:buClrTx/>
              <a:buAutoNum type="arabicPeriod" startAt="1"/>
              <a:defRPr b="1" sz="3000">
                <a:solidFill>
                  <a:srgbClr val="3C43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歌曲使用語言</a:t>
            </a:r>
          </a:p>
          <a:p>
            <a:pPr marL="555625" indent="-555625" defTabSz="457200">
              <a:spcBef>
                <a:spcPts val="0"/>
              </a:spcBef>
              <a:buClrTx/>
              <a:buAutoNum type="arabicPeriod" startAt="1"/>
              <a:defRPr b="1" sz="3000">
                <a:solidFill>
                  <a:srgbClr val="3C43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內容簡述</a:t>
            </a:r>
          </a:p>
          <a:p>
            <a:pPr marL="555625" indent="-555625" defTabSz="457200">
              <a:spcBef>
                <a:spcPts val="0"/>
              </a:spcBef>
              <a:buClrTx/>
              <a:buAutoNum type="arabicPeriod" startAt="1"/>
              <a:defRPr b="1" sz="3000">
                <a:solidFill>
                  <a:srgbClr val="3C43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備註(僅後台欄位備註用)(不需要顯示在前台)</a:t>
            </a:r>
          </a:p>
          <a:p>
            <a:pPr marL="555625" indent="-555625" defTabSz="457200">
              <a:spcBef>
                <a:spcPts val="0"/>
              </a:spcBef>
              <a:buClrTx/>
              <a:buAutoNum type="arabicPeriod" startAt="1"/>
              <a:defRPr b="1" sz="3000">
                <a:solidFill>
                  <a:srgbClr val="3C43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擁有歌曲名稱、編號 </a:t>
            </a:r>
            <a:r>
              <a:rPr>
                <a:solidFill>
                  <a:srgbClr val="FF0000"/>
                </a:solidFill>
              </a:rPr>
              <a:t>*(雙向關聯</a:t>
            </a:r>
          </a:p>
        </p:txBody>
      </p:sp>
      <p:sp>
        <p:nvSpPr>
          <p:cNvPr id="155" name="歌曲…"/>
          <p:cNvSpPr txBox="1"/>
          <p:nvPr/>
        </p:nvSpPr>
        <p:spPr>
          <a:xfrm>
            <a:off x="1307734" y="2082626"/>
            <a:ext cx="6427918" cy="10057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73812" indent="-273812" algn="l" defTabSz="1194816">
              <a:spcBef>
                <a:spcPts val="1100"/>
              </a:spcBef>
              <a:buClr>
                <a:srgbClr val="000000"/>
              </a:buClr>
              <a:buSzPct val="100000"/>
              <a:buChar char="•"/>
              <a:defRPr sz="3087"/>
            </a:pPr>
            <a:r>
              <a:t>歌曲</a:t>
            </a:r>
          </a:p>
          <a:p>
            <a:pPr marL="387211" indent="-387211" algn="l" defTabSz="224027">
              <a:spcBef>
                <a:spcPts val="500"/>
              </a:spcBef>
              <a:buSzPct val="100000"/>
              <a:buAutoNum type="arabicPeriod" startAt="1"/>
              <a:defRPr b="1" sz="2090">
                <a:solidFill>
                  <a:srgbClr val="1D2327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歌曲圖片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387211" indent="-387211" algn="l" defTabSz="224027">
              <a:spcBef>
                <a:spcPts val="500"/>
              </a:spcBef>
              <a:buSzPct val="100000"/>
              <a:buAutoNum type="arabicPeriod" startAt="1"/>
              <a:defRPr b="1" sz="2090">
                <a:solidFill>
                  <a:srgbClr val="1D232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歌曲代碼(作曲者關聯用)</a:t>
            </a:r>
          </a:p>
          <a:p>
            <a:pPr algn="l" defTabSz="224027">
              <a:spcBef>
                <a:spcPts val="500"/>
              </a:spcBef>
              <a:defRPr b="1" sz="2090">
                <a:solidFill>
                  <a:srgbClr val="1D2327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2. </a:t>
            </a:r>
            <a:r>
              <a:t>歌曲名稱</a:t>
            </a:r>
            <a:br/>
            <a:r>
              <a:t>3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. </a:t>
            </a:r>
            <a:r>
              <a:t>外文歌名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1</a:t>
            </a:r>
            <a:r>
              <a:t> </a:t>
            </a:r>
            <a:r>
              <a:rPr sz="1372">
                <a:latin typeface="Helvetica"/>
                <a:ea typeface="Helvetica"/>
                <a:cs typeface="Helvetica"/>
                <a:sym typeface="Helvetica"/>
              </a:rPr>
              <a:t>(</a:t>
            </a:r>
            <a:r>
              <a:rPr b="0" sz="1372">
                <a:solidFill>
                  <a:srgbClr val="000000"/>
                </a:solidFill>
              </a:rPr>
              <a:t>後台欄位判斷如過未填則顯示歌曲名稱)</a:t>
            </a:r>
            <a:br>
              <a:rPr>
                <a:latin typeface="Helvetica"/>
                <a:ea typeface="Helvetica"/>
                <a:cs typeface="Helvetica"/>
                <a:sym typeface="Helvetica"/>
              </a:rPr>
            </a:br>
            <a:r>
              <a:rPr>
                <a:latin typeface="Helvetica"/>
                <a:ea typeface="Helvetica"/>
                <a:cs typeface="Helvetica"/>
                <a:sym typeface="Helvetica"/>
              </a:rPr>
              <a:t>4. </a:t>
            </a:r>
            <a:r>
              <a:t>外文歌名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2 </a:t>
            </a:r>
            <a:r>
              <a:rPr sz="1372">
                <a:latin typeface="Helvetica"/>
                <a:ea typeface="Helvetica"/>
                <a:cs typeface="Helvetica"/>
                <a:sym typeface="Helvetica"/>
              </a:rPr>
              <a:t>(</a:t>
            </a:r>
            <a:r>
              <a:rPr b="0" sz="1372">
                <a:solidFill>
                  <a:srgbClr val="000000"/>
                </a:solidFill>
              </a:rPr>
              <a:t>後台欄位判斷如過未填則顯示外文歌名1)</a:t>
            </a:r>
            <a:endParaRPr b="0" sz="588">
              <a:solidFill>
                <a:srgbClr val="000000"/>
              </a:solidFill>
            </a:endParaRPr>
          </a:p>
          <a:p>
            <a:pPr algn="l" defTabSz="224027">
              <a:spcBef>
                <a:spcPts val="500"/>
              </a:spcBef>
              <a:defRPr b="1" sz="2090">
                <a:solidFill>
                  <a:srgbClr val="1D232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5. 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調名</a:t>
            </a:r>
            <a:r>
              <a:t>/Tune Name </a:t>
            </a:r>
          </a:p>
          <a:p>
            <a:pPr algn="l" defTabSz="224027">
              <a:spcBef>
                <a:spcPts val="500"/>
              </a:spcBef>
              <a:defRPr b="1" sz="2090">
                <a:solidFill>
                  <a:srgbClr val="1D232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6. 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首句旋律(首調) 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224027">
              <a:spcBef>
                <a:spcPts val="500"/>
              </a:spcBef>
              <a:defRPr b="1" sz="2090">
                <a:solidFill>
                  <a:srgbClr val="1D232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7</a:t>
            </a:r>
            <a:r>
              <a:t>. 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首句歌詞</a:t>
            </a:r>
            <a:br>
              <a:rPr>
                <a:latin typeface="Times Roman"/>
                <a:ea typeface="Times Roman"/>
                <a:cs typeface="Times Roman"/>
                <a:sym typeface="Times Roman"/>
              </a:rPr>
            </a:br>
            <a:r>
              <a:rPr>
                <a:latin typeface="Times Roman"/>
                <a:ea typeface="Times Roman"/>
                <a:cs typeface="Times Roman"/>
                <a:sym typeface="Times Roman"/>
              </a:rPr>
              <a:t>8</a:t>
            </a:r>
            <a:r>
              <a:t>. 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韻律 </a:t>
            </a:r>
            <a:endParaRPr b="0" sz="588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224027">
              <a:spcBef>
                <a:spcPts val="500"/>
              </a:spcBef>
              <a:defRPr b="1" sz="2090">
                <a:solidFill>
                  <a:srgbClr val="1D232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9. 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參考經文</a:t>
            </a:r>
            <a:br>
              <a:rPr>
                <a:latin typeface="Times Roman"/>
                <a:ea typeface="Times Roman"/>
                <a:cs typeface="Times Roman"/>
                <a:sym typeface="Times Roman"/>
              </a:rPr>
            </a:br>
            <a:r>
              <a:t>10. 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版權</a:t>
            </a:r>
            <a:br>
              <a:rPr>
                <a:latin typeface="Times Roman"/>
                <a:ea typeface="Times Roman"/>
                <a:cs typeface="Times Roman"/>
                <a:sym typeface="Times Roman"/>
              </a:rPr>
            </a:br>
            <a:r>
              <a:t>11. 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原曲音檔(</a:t>
            </a:r>
            <a:r>
              <a:t>.mp3) </a:t>
            </a:r>
          </a:p>
          <a:p>
            <a:pPr algn="l" defTabSz="224027">
              <a:spcBef>
                <a:spcPts val="500"/>
              </a:spcBef>
              <a:defRPr b="1" sz="2090">
                <a:solidFill>
                  <a:srgbClr val="1D232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12.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原文譜</a:t>
            </a:r>
            <a:r>
              <a:t>(pdf) （ＸＭＬ)</a:t>
            </a:r>
          </a:p>
          <a:p>
            <a:pPr algn="l" defTabSz="224027">
              <a:spcBef>
                <a:spcPts val="500"/>
              </a:spcBef>
              <a:defRPr b="1" sz="2090">
                <a:solidFill>
                  <a:srgbClr val="1D232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13.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中文譜</a:t>
            </a:r>
            <a:r>
              <a:t>.pdf （ＸＭＬ)</a:t>
            </a:r>
          </a:p>
          <a:p>
            <a:pPr algn="l" defTabSz="224027">
              <a:spcBef>
                <a:spcPts val="500"/>
              </a:spcBef>
              <a:defRPr b="1" sz="2090">
                <a:solidFill>
                  <a:srgbClr val="1D232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14.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中文歌詞 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224027">
              <a:spcBef>
                <a:spcPts val="500"/>
              </a:spcBef>
              <a:defRPr b="1" sz="2090">
                <a:solidFill>
                  <a:srgbClr val="1D232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15.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投影片</a:t>
            </a:r>
            <a:r>
              <a:t>(.ppt) </a:t>
            </a:r>
          </a:p>
          <a:p>
            <a:pPr algn="l" defTabSz="224027">
              <a:spcBef>
                <a:spcPts val="500"/>
              </a:spcBef>
              <a:defRPr b="1" sz="2090">
                <a:solidFill>
                  <a:srgbClr val="1D232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16.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輕歌讚主榮頁碼</a:t>
            </a:r>
            <a:br>
              <a:rPr>
                <a:latin typeface="Times Roman"/>
                <a:ea typeface="Times Roman"/>
                <a:cs typeface="Times Roman"/>
                <a:sym typeface="Times Roman"/>
              </a:rPr>
            </a:br>
            <a:r>
              <a:t>17. 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遣使會聖歌選集頁碼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224027">
              <a:spcBef>
                <a:spcPts val="500"/>
              </a:spcBef>
              <a:defRPr b="1" sz="2090">
                <a:solidFill>
                  <a:srgbClr val="1D232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18. 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作曲人（關聯)(匯入時輸入代碼)</a:t>
            </a:r>
            <a:br>
              <a:rPr>
                <a:latin typeface="Times Roman"/>
                <a:ea typeface="Times Roman"/>
                <a:cs typeface="Times Roman"/>
                <a:sym typeface="Times Roman"/>
              </a:rPr>
            </a:br>
            <a:r>
              <a:t>19. 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作詞人</a:t>
            </a:r>
            <a:br>
              <a:rPr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1960"/>
              <a:t>20. </a:t>
            </a:r>
            <a:r>
              <a:rPr sz="1960">
                <a:latin typeface="Times Roman"/>
                <a:ea typeface="Times Roman"/>
                <a:cs typeface="Times Roman"/>
                <a:sym typeface="Times Roman"/>
              </a:rPr>
              <a:t>歌曲主題</a:t>
            </a:r>
            <a:br>
              <a:rPr sz="1960">
                <a:latin typeface="Times Roman"/>
                <a:ea typeface="Times Roman"/>
                <a:cs typeface="Times Roman"/>
                <a:sym typeface="Times Roman"/>
              </a:rPr>
            </a:br>
            <a:r>
              <a:rPr sz="1960"/>
              <a:t>21. </a:t>
            </a:r>
            <a:r>
              <a:rPr sz="1960">
                <a:latin typeface="Times Roman"/>
                <a:ea typeface="Times Roman"/>
                <a:cs typeface="Times Roman"/>
                <a:sym typeface="Times Roman"/>
              </a:rPr>
              <a:t>所屬歌本名稱(含歌曲編號）(雙向關聯)</a:t>
            </a:r>
            <a:endParaRPr sz="196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224027">
              <a:spcBef>
                <a:spcPts val="500"/>
              </a:spcBef>
              <a:defRPr b="1" sz="1960">
                <a:solidFill>
                  <a:srgbClr val="1D2327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先選歌本名稱-&gt;在輸入歌曲編號</a:t>
            </a:r>
          </a:p>
        </p:txBody>
      </p:sp>
      <p:sp>
        <p:nvSpPr>
          <p:cNvPr id="156" name="作曲人…"/>
          <p:cNvSpPr txBox="1"/>
          <p:nvPr/>
        </p:nvSpPr>
        <p:spPr>
          <a:xfrm>
            <a:off x="16389077" y="2642074"/>
            <a:ext cx="6427918" cy="10057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91160" indent="-391160" algn="l" defTabSz="1706879">
              <a:spcBef>
                <a:spcPts val="1600"/>
              </a:spcBef>
              <a:buClr>
                <a:srgbClr val="000000"/>
              </a:buClr>
              <a:buSzPct val="100000"/>
              <a:buChar char="•"/>
              <a:defRPr sz="4690"/>
            </a:pPr>
            <a:r>
              <a:t>作曲人</a:t>
            </a:r>
          </a:p>
          <a:p>
            <a:pPr marL="622300" indent="-622300" algn="l" defTabSz="1706879">
              <a:spcBef>
                <a:spcPts val="1600"/>
              </a:spcBef>
              <a:buSzPct val="100000"/>
              <a:buAutoNum type="arabicPeriod" startAt="1"/>
              <a:defRPr sz="3359"/>
            </a:pPr>
            <a:r>
              <a:t>中文姓名</a:t>
            </a:r>
          </a:p>
          <a:p>
            <a:pPr marL="622300" indent="-622300" algn="l" defTabSz="1706879">
              <a:spcBef>
                <a:spcPts val="1600"/>
              </a:spcBef>
              <a:buSzPct val="100000"/>
              <a:buAutoNum type="arabicPeriod" startAt="1"/>
              <a:defRPr sz="3359"/>
            </a:pPr>
            <a:r>
              <a:t>內部代碼（歌曲關聯用)</a:t>
            </a:r>
          </a:p>
          <a:p>
            <a:pPr marL="622300" indent="-622300" algn="l" defTabSz="1706879">
              <a:spcBef>
                <a:spcPts val="1600"/>
              </a:spcBef>
              <a:buSzPct val="100000"/>
              <a:buAutoNum type="arabicPeriod" startAt="1"/>
              <a:defRPr sz="3359"/>
            </a:pPr>
            <a:r>
              <a:t>原文姓名</a:t>
            </a:r>
          </a:p>
          <a:p>
            <a:pPr marL="622300" indent="-622300" algn="l" defTabSz="1706879">
              <a:spcBef>
                <a:spcPts val="1600"/>
              </a:spcBef>
              <a:buSzPct val="100000"/>
              <a:buAutoNum type="arabicPeriod" startAt="1"/>
              <a:defRPr sz="3359"/>
            </a:pPr>
            <a:r>
              <a:t>出生年代</a:t>
            </a:r>
          </a:p>
          <a:p>
            <a:pPr marL="622300" indent="-622300" algn="l" defTabSz="1706879">
              <a:spcBef>
                <a:spcPts val="1600"/>
              </a:spcBef>
              <a:buSzPct val="100000"/>
              <a:buAutoNum type="arabicPeriod" startAt="1"/>
              <a:defRPr sz="3359"/>
            </a:pPr>
            <a:r>
              <a:t>逝世年代</a:t>
            </a:r>
          </a:p>
          <a:p>
            <a:pPr marL="622300" indent="-622300" algn="l" defTabSz="1706879">
              <a:spcBef>
                <a:spcPts val="1600"/>
              </a:spcBef>
              <a:buSzPct val="100000"/>
              <a:buAutoNum type="arabicPeriod" startAt="1"/>
              <a:defRPr sz="3359"/>
            </a:pPr>
            <a:r>
              <a:t>國籍</a:t>
            </a:r>
          </a:p>
          <a:p>
            <a:pPr marL="622300" indent="-622300" algn="l" defTabSz="1706879">
              <a:spcBef>
                <a:spcPts val="1600"/>
              </a:spcBef>
              <a:buSzPct val="100000"/>
              <a:buAutoNum type="arabicPeriod" startAt="1"/>
              <a:defRPr sz="3359"/>
            </a:pPr>
            <a:r>
              <a:t>簡要資訊</a:t>
            </a:r>
          </a:p>
          <a:p>
            <a:pPr marL="622300" indent="-622300" algn="l" defTabSz="1706879">
              <a:spcBef>
                <a:spcPts val="1600"/>
              </a:spcBef>
              <a:buSzPct val="100000"/>
              <a:buAutoNum type="arabicPeriod" startAt="1"/>
              <a:defRPr sz="3359"/>
            </a:pPr>
            <a:r>
              <a:t>外部連結(可新增多個)</a:t>
            </a:r>
          </a:p>
          <a:p>
            <a:pPr marL="622300" indent="-622300" algn="l" defTabSz="1706879">
              <a:spcBef>
                <a:spcPts val="1600"/>
              </a:spcBef>
              <a:buSzPct val="100000"/>
              <a:buAutoNum type="arabicPeriod" startAt="1"/>
              <a:defRPr sz="3359"/>
            </a:pPr>
            <a:r>
              <a:t>照片</a:t>
            </a:r>
          </a:p>
          <a:p>
            <a:pPr marL="622300" indent="-622300" algn="l" defTabSz="1706879">
              <a:spcBef>
                <a:spcPts val="1600"/>
              </a:spcBef>
              <a:buSzPct val="100000"/>
              <a:buAutoNum type="arabicPeriod" startAt="1"/>
              <a:defRPr sz="3359"/>
            </a:pPr>
            <a:r>
              <a:t>內部檔案(不需要顯示在前台)</a:t>
            </a:r>
          </a:p>
          <a:p>
            <a:pPr marL="622300" indent="-622300" algn="l" defTabSz="1706879">
              <a:spcBef>
                <a:spcPts val="1600"/>
              </a:spcBef>
              <a:buSzPct val="100000"/>
              <a:buAutoNum type="arabicPeriod" startAt="1"/>
              <a:defRPr sz="3359"/>
            </a:pPr>
            <a:r>
              <a:t>擁有的歌曲(雙向關聯)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歌本列表呈現方式"/>
          <p:cNvSpPr txBox="1"/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 defTabSz="808990">
              <a:defRPr spc="-246" sz="8232"/>
            </a:lvl1pPr>
          </a:lstStyle>
          <a:p>
            <a:pPr/>
            <a:r>
              <a:t>歌本列表呈現方式</a:t>
            </a:r>
          </a:p>
        </p:txBody>
      </p:sp>
      <p:sp>
        <p:nvSpPr>
          <p:cNvPr id="159" name="列表參考網站 https://hymnary.org/hymnal/UMH"/>
          <p:cNvSpPr txBox="1"/>
          <p:nvPr/>
        </p:nvSpPr>
        <p:spPr>
          <a:xfrm>
            <a:off x="1403599" y="3093592"/>
            <a:ext cx="6720841" cy="52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列表參考網站 https://hymnary.org/hymnal/UMH</a:t>
            </a:r>
          </a:p>
        </p:txBody>
      </p:sp>
      <p:pic>
        <p:nvPicPr>
          <p:cNvPr id="160" name="截圖 2022-02-18 下午2.46.05.png" descr="截圖 2022-02-18 下午2.46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4998" y="3953867"/>
            <a:ext cx="15608301" cy="9067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矩形"/>
          <p:cNvSpPr/>
          <p:nvPr/>
        </p:nvSpPr>
        <p:spPr>
          <a:xfrm>
            <a:off x="920598" y="7564703"/>
            <a:ext cx="16216817" cy="5735674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歌本畫面-列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pc="-241" sz="8064"/>
            </a:lvl1pPr>
          </a:lstStyle>
          <a:p>
            <a:pPr/>
            <a:r>
              <a:t>歌本畫面-列表</a:t>
            </a:r>
          </a:p>
        </p:txBody>
      </p:sp>
      <p:pic>
        <p:nvPicPr>
          <p:cNvPr id="164" name="fju-sacred-music.chihhe.org_sacred_music_cpt_sacred-music-hymnal_.png" descr="fju-sacred-music.chihhe.org_sacred_music_cpt_sacred-music-hymnal_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948" y="2326138"/>
            <a:ext cx="17342645" cy="104055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8" name="群組"/>
          <p:cNvGrpSpPr/>
          <p:nvPr/>
        </p:nvGrpSpPr>
        <p:grpSpPr>
          <a:xfrm>
            <a:off x="2212370" y="6733202"/>
            <a:ext cx="1535067" cy="570622"/>
            <a:chOff x="0" y="319520"/>
            <a:chExt cx="1535065" cy="570621"/>
          </a:xfrm>
        </p:grpSpPr>
        <p:sp>
          <p:nvSpPr>
            <p:cNvPr id="165" name="線條"/>
            <p:cNvSpPr/>
            <p:nvPr/>
          </p:nvSpPr>
          <p:spPr>
            <a:xfrm flipV="1">
              <a:off x="43536" y="322196"/>
              <a:ext cx="1447995" cy="567947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66" name="線條"/>
            <p:cNvSpPr/>
            <p:nvPr/>
          </p:nvSpPr>
          <p:spPr>
            <a:xfrm flipH="1" flipV="1">
              <a:off x="0" y="332228"/>
              <a:ext cx="1535066" cy="515657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67" name="矩形"/>
            <p:cNvSpPr/>
            <p:nvPr/>
          </p:nvSpPr>
          <p:spPr>
            <a:xfrm>
              <a:off x="9742" y="319520"/>
              <a:ext cx="1515583" cy="541073"/>
            </a:xfrm>
            <a:prstGeom prst="rect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chemeClr val="accent5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</p:grpSp>
      <p:grpSp>
        <p:nvGrpSpPr>
          <p:cNvPr id="172" name="群組"/>
          <p:cNvGrpSpPr/>
          <p:nvPr/>
        </p:nvGrpSpPr>
        <p:grpSpPr>
          <a:xfrm>
            <a:off x="2358815" y="8726920"/>
            <a:ext cx="3393493" cy="570622"/>
            <a:chOff x="0" y="1156037"/>
            <a:chExt cx="3393492" cy="570621"/>
          </a:xfrm>
        </p:grpSpPr>
        <p:sp>
          <p:nvSpPr>
            <p:cNvPr id="169" name="線條"/>
            <p:cNvSpPr/>
            <p:nvPr/>
          </p:nvSpPr>
          <p:spPr>
            <a:xfrm flipV="1">
              <a:off x="96244" y="1158713"/>
              <a:ext cx="3201007" cy="567947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0" name="線條"/>
            <p:cNvSpPr/>
            <p:nvPr/>
          </p:nvSpPr>
          <p:spPr>
            <a:xfrm flipH="1" flipV="1">
              <a:off x="0" y="1168745"/>
              <a:ext cx="3393493" cy="515657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1" name="矩形"/>
            <p:cNvSpPr/>
            <p:nvPr/>
          </p:nvSpPr>
          <p:spPr>
            <a:xfrm>
              <a:off x="21537" y="1156037"/>
              <a:ext cx="3350422" cy="541073"/>
            </a:xfrm>
            <a:prstGeom prst="rect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chemeClr val="accent5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</p:grpSp>
      <p:grpSp>
        <p:nvGrpSpPr>
          <p:cNvPr id="176" name="群組"/>
          <p:cNvGrpSpPr/>
          <p:nvPr/>
        </p:nvGrpSpPr>
        <p:grpSpPr>
          <a:xfrm>
            <a:off x="17905682" y="3389881"/>
            <a:ext cx="1824944" cy="570623"/>
            <a:chOff x="0" y="450000"/>
            <a:chExt cx="1824943" cy="570621"/>
          </a:xfrm>
        </p:grpSpPr>
        <p:sp>
          <p:nvSpPr>
            <p:cNvPr id="173" name="線條"/>
            <p:cNvSpPr/>
            <p:nvPr/>
          </p:nvSpPr>
          <p:spPr>
            <a:xfrm flipV="1">
              <a:off x="51758" y="452676"/>
              <a:ext cx="1721429" cy="567947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4" name="線條"/>
            <p:cNvSpPr/>
            <p:nvPr/>
          </p:nvSpPr>
          <p:spPr>
            <a:xfrm flipH="1" flipV="1">
              <a:off x="0" y="462708"/>
              <a:ext cx="1824944" cy="515657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5" name="矩形"/>
            <p:cNvSpPr/>
            <p:nvPr/>
          </p:nvSpPr>
          <p:spPr>
            <a:xfrm>
              <a:off x="11582" y="450000"/>
              <a:ext cx="1801781" cy="541073"/>
            </a:xfrm>
            <a:prstGeom prst="rect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chemeClr val="accent5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</p:grpSp>
      <p:sp>
        <p:nvSpPr>
          <p:cNvPr id="177" name="取消"/>
          <p:cNvSpPr txBox="1"/>
          <p:nvPr/>
        </p:nvSpPr>
        <p:spPr>
          <a:xfrm>
            <a:off x="19763599" y="3416180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取消</a:t>
            </a:r>
          </a:p>
        </p:txBody>
      </p:sp>
      <p:pic>
        <p:nvPicPr>
          <p:cNvPr id="178" name="截圖 2022-02-18 下午3.15.34.png" descr="截圖 2022-02-18 下午3.15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5006" y="9328696"/>
            <a:ext cx="13312529" cy="1546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歌曲畫面-列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pc="-241" sz="8064"/>
            </a:lvl1pPr>
          </a:lstStyle>
          <a:p>
            <a:pPr/>
            <a:r>
              <a:t>歌曲畫面-列表</a:t>
            </a:r>
          </a:p>
        </p:txBody>
      </p:sp>
      <p:pic>
        <p:nvPicPr>
          <p:cNvPr id="181" name="fju-sacred-music.chihhe.org__post_type=sacred_music_cpt&amp;p=9671.png" descr="fju-sacred-music.chihhe.org__post_type=sacred_music_cpt&amp;p=967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465" y="2143470"/>
            <a:ext cx="13533741" cy="112496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群組"/>
          <p:cNvGrpSpPr/>
          <p:nvPr/>
        </p:nvGrpSpPr>
        <p:grpSpPr>
          <a:xfrm>
            <a:off x="2028251" y="5534350"/>
            <a:ext cx="3393493" cy="530456"/>
            <a:chOff x="0" y="1182183"/>
            <a:chExt cx="3393492" cy="530455"/>
          </a:xfrm>
        </p:grpSpPr>
        <p:sp>
          <p:nvSpPr>
            <p:cNvPr id="182" name="線條"/>
            <p:cNvSpPr/>
            <p:nvPr/>
          </p:nvSpPr>
          <p:spPr>
            <a:xfrm flipV="1">
              <a:off x="96244" y="1184670"/>
              <a:ext cx="3201007" cy="527969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3" name="線條"/>
            <p:cNvSpPr/>
            <p:nvPr/>
          </p:nvSpPr>
          <p:spPr>
            <a:xfrm flipH="1" flipV="1">
              <a:off x="-1" y="1193997"/>
              <a:ext cx="3393494" cy="479359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4" name="矩形"/>
            <p:cNvSpPr/>
            <p:nvPr/>
          </p:nvSpPr>
          <p:spPr>
            <a:xfrm>
              <a:off x="21537" y="1182183"/>
              <a:ext cx="3350422" cy="502987"/>
            </a:xfrm>
            <a:prstGeom prst="rect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chemeClr val="accent5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</p:grpSp>
      <p:grpSp>
        <p:nvGrpSpPr>
          <p:cNvPr id="189" name="群組"/>
          <p:cNvGrpSpPr/>
          <p:nvPr/>
        </p:nvGrpSpPr>
        <p:grpSpPr>
          <a:xfrm>
            <a:off x="1561571" y="6626865"/>
            <a:ext cx="4815735" cy="873911"/>
            <a:chOff x="0" y="1598792"/>
            <a:chExt cx="4815733" cy="873910"/>
          </a:xfrm>
        </p:grpSpPr>
        <p:sp>
          <p:nvSpPr>
            <p:cNvPr id="186" name="線條"/>
            <p:cNvSpPr/>
            <p:nvPr/>
          </p:nvSpPr>
          <p:spPr>
            <a:xfrm flipV="1">
              <a:off x="136581" y="1602891"/>
              <a:ext cx="4542576" cy="869813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7" name="線條"/>
            <p:cNvSpPr/>
            <p:nvPr/>
          </p:nvSpPr>
          <p:spPr>
            <a:xfrm flipH="1" flipV="1">
              <a:off x="0" y="1618256"/>
              <a:ext cx="4815734" cy="789730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8" name="矩形"/>
            <p:cNvSpPr/>
            <p:nvPr/>
          </p:nvSpPr>
          <p:spPr>
            <a:xfrm>
              <a:off x="30564" y="1598792"/>
              <a:ext cx="4754611" cy="828657"/>
            </a:xfrm>
            <a:prstGeom prst="rect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chemeClr val="accent5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</p:grpSp>
      <p:grpSp>
        <p:nvGrpSpPr>
          <p:cNvPr id="193" name="群組"/>
          <p:cNvGrpSpPr/>
          <p:nvPr/>
        </p:nvGrpSpPr>
        <p:grpSpPr>
          <a:xfrm>
            <a:off x="2028251" y="10846422"/>
            <a:ext cx="3393493" cy="570623"/>
            <a:chOff x="0" y="1156037"/>
            <a:chExt cx="3393492" cy="570621"/>
          </a:xfrm>
        </p:grpSpPr>
        <p:sp>
          <p:nvSpPr>
            <p:cNvPr id="190" name="線條"/>
            <p:cNvSpPr/>
            <p:nvPr/>
          </p:nvSpPr>
          <p:spPr>
            <a:xfrm flipV="1">
              <a:off x="96244" y="1158713"/>
              <a:ext cx="3201007" cy="567947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1" name="線條"/>
            <p:cNvSpPr/>
            <p:nvPr/>
          </p:nvSpPr>
          <p:spPr>
            <a:xfrm flipH="1" flipV="1">
              <a:off x="0" y="1168745"/>
              <a:ext cx="3393493" cy="515657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2" name="矩形"/>
            <p:cNvSpPr/>
            <p:nvPr/>
          </p:nvSpPr>
          <p:spPr>
            <a:xfrm>
              <a:off x="21537" y="1156037"/>
              <a:ext cx="3350422" cy="541073"/>
            </a:xfrm>
            <a:prstGeom prst="rect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chemeClr val="accent5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</p:grpSp>
      <p:pic>
        <p:nvPicPr>
          <p:cNvPr id="194" name="截圖 2022-02-18 下午3.15.09.png" descr="截圖 2022-02-18 下午3.15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6990" y="7613208"/>
            <a:ext cx="10142691" cy="3088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作曲人畫面-列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pc="-241" sz="8064"/>
            </a:lvl1pPr>
          </a:lstStyle>
          <a:p>
            <a:pPr/>
            <a:r>
              <a:t>作曲人畫面-列表</a:t>
            </a:r>
          </a:p>
        </p:txBody>
      </p:sp>
      <p:pic>
        <p:nvPicPr>
          <p:cNvPr id="197" name="fju-sacred-music.chihhe.org__post_type=sacred_music_cpt&amp;p=10817.png" descr="fju-sacred-music.chihhe.org__post_type=sacred_music_cpt&amp;p=108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906" y="2430919"/>
            <a:ext cx="14643278" cy="109406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截圖 2022-02-18 下午3.16.04.png" descr="截圖 2022-02-18 下午3.16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4526" y="8575316"/>
            <a:ext cx="10782038" cy="30493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群組"/>
          <p:cNvGrpSpPr/>
          <p:nvPr/>
        </p:nvGrpSpPr>
        <p:grpSpPr>
          <a:xfrm>
            <a:off x="2008806" y="6591528"/>
            <a:ext cx="3393493" cy="530457"/>
            <a:chOff x="0" y="1182183"/>
            <a:chExt cx="3393492" cy="530455"/>
          </a:xfrm>
        </p:grpSpPr>
        <p:sp>
          <p:nvSpPr>
            <p:cNvPr id="199" name="線條"/>
            <p:cNvSpPr/>
            <p:nvPr/>
          </p:nvSpPr>
          <p:spPr>
            <a:xfrm flipV="1">
              <a:off x="96244" y="1184670"/>
              <a:ext cx="3201007" cy="527969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0" name="線條"/>
            <p:cNvSpPr/>
            <p:nvPr/>
          </p:nvSpPr>
          <p:spPr>
            <a:xfrm flipH="1" flipV="1">
              <a:off x="-1" y="1193997"/>
              <a:ext cx="3393494" cy="479359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1" name="矩形"/>
            <p:cNvSpPr/>
            <p:nvPr/>
          </p:nvSpPr>
          <p:spPr>
            <a:xfrm>
              <a:off x="21537" y="1182183"/>
              <a:ext cx="3350422" cy="502987"/>
            </a:xfrm>
            <a:prstGeom prst="rect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chemeClr val="accent5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</p:grpSp>
      <p:grpSp>
        <p:nvGrpSpPr>
          <p:cNvPr id="206" name="群組"/>
          <p:cNvGrpSpPr/>
          <p:nvPr/>
        </p:nvGrpSpPr>
        <p:grpSpPr>
          <a:xfrm>
            <a:off x="2008806" y="7982452"/>
            <a:ext cx="3393493" cy="530456"/>
            <a:chOff x="0" y="1182183"/>
            <a:chExt cx="3393492" cy="530455"/>
          </a:xfrm>
        </p:grpSpPr>
        <p:sp>
          <p:nvSpPr>
            <p:cNvPr id="203" name="線條"/>
            <p:cNvSpPr/>
            <p:nvPr/>
          </p:nvSpPr>
          <p:spPr>
            <a:xfrm flipV="1">
              <a:off x="96244" y="1184670"/>
              <a:ext cx="3201007" cy="527969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4" name="線條"/>
            <p:cNvSpPr/>
            <p:nvPr/>
          </p:nvSpPr>
          <p:spPr>
            <a:xfrm flipH="1" flipV="1">
              <a:off x="-1" y="1193997"/>
              <a:ext cx="3393494" cy="479359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5" name="矩形"/>
            <p:cNvSpPr/>
            <p:nvPr/>
          </p:nvSpPr>
          <p:spPr>
            <a:xfrm>
              <a:off x="21537" y="1182183"/>
              <a:ext cx="3350422" cy="502987"/>
            </a:xfrm>
            <a:prstGeom prst="rect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chemeClr val="accent5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</p:grpSp>
      <p:grpSp>
        <p:nvGrpSpPr>
          <p:cNvPr id="210" name="群組"/>
          <p:cNvGrpSpPr/>
          <p:nvPr/>
        </p:nvGrpSpPr>
        <p:grpSpPr>
          <a:xfrm>
            <a:off x="2008806" y="11540882"/>
            <a:ext cx="3393493" cy="530456"/>
            <a:chOff x="0" y="1182183"/>
            <a:chExt cx="3393492" cy="530455"/>
          </a:xfrm>
        </p:grpSpPr>
        <p:sp>
          <p:nvSpPr>
            <p:cNvPr id="207" name="線條"/>
            <p:cNvSpPr/>
            <p:nvPr/>
          </p:nvSpPr>
          <p:spPr>
            <a:xfrm flipV="1">
              <a:off x="96244" y="1184670"/>
              <a:ext cx="3201007" cy="527969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8" name="線條"/>
            <p:cNvSpPr/>
            <p:nvPr/>
          </p:nvSpPr>
          <p:spPr>
            <a:xfrm flipH="1" flipV="1">
              <a:off x="-1" y="1193997"/>
              <a:ext cx="3393494" cy="479359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9" name="矩形"/>
            <p:cNvSpPr/>
            <p:nvPr/>
          </p:nvSpPr>
          <p:spPr>
            <a:xfrm>
              <a:off x="21537" y="1182183"/>
              <a:ext cx="3350422" cy="502987"/>
            </a:xfrm>
            <a:prstGeom prst="rect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chemeClr val="accent5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歌本畫面-內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pc="-241" sz="8064"/>
            </a:lvl1pPr>
          </a:lstStyle>
          <a:p>
            <a:pPr/>
            <a:r>
              <a:t>歌本畫面-內頁</a:t>
            </a:r>
          </a:p>
        </p:txBody>
      </p:sp>
      <p:pic>
        <p:nvPicPr>
          <p:cNvPr id="213" name="截圖 2022-02-18 下午3.18.14.png" descr="截圖 2022-02-18 下午3.18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79" y="2101962"/>
            <a:ext cx="12256172" cy="8651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截圖 2022-02-18 下午3.18.34.png" descr="截圖 2022-02-18 下午3.18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316" y="10755142"/>
            <a:ext cx="10287001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相關歌曲列表:…"/>
          <p:cNvSpPr txBox="1"/>
          <p:nvPr/>
        </p:nvSpPr>
        <p:spPr>
          <a:xfrm>
            <a:off x="12733530" y="3056233"/>
            <a:ext cx="4789323" cy="223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相關歌曲列表:</a:t>
            </a:r>
          </a:p>
          <a:p>
            <a:pPr algn="l"/>
            <a:r>
              <a:t>顯示1:歌曲頁碼</a:t>
            </a:r>
          </a:p>
          <a:p>
            <a:pPr algn="l"/>
            <a:r>
              <a:t>顯示2:歌曲名稱</a:t>
            </a:r>
          </a:p>
          <a:p>
            <a:pPr algn="l"/>
            <a:r>
              <a:t>顯示3.歌曲tune</a:t>
            </a:r>
          </a:p>
          <a:p>
            <a:pPr algn="l"/>
            <a:r>
              <a:t>顯示icon:使否含xml, pdf, YouTube</a:t>
            </a:r>
          </a:p>
        </p:txBody>
      </p:sp>
      <p:sp>
        <p:nvSpPr>
          <p:cNvPr id="216" name="線條"/>
          <p:cNvSpPr/>
          <p:nvPr/>
        </p:nvSpPr>
        <p:spPr>
          <a:xfrm flipV="1">
            <a:off x="583460" y="3675708"/>
            <a:ext cx="12243540" cy="707023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7" name="線條"/>
          <p:cNvSpPr/>
          <p:nvPr/>
        </p:nvSpPr>
        <p:spPr>
          <a:xfrm flipV="1">
            <a:off x="1157694" y="4251334"/>
            <a:ext cx="11612467" cy="64946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8" name="線條"/>
          <p:cNvSpPr/>
          <p:nvPr/>
        </p:nvSpPr>
        <p:spPr>
          <a:xfrm flipV="1">
            <a:off x="5020027" y="4658287"/>
            <a:ext cx="7806973" cy="614851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9" name="線條"/>
          <p:cNvSpPr/>
          <p:nvPr/>
        </p:nvSpPr>
        <p:spPr>
          <a:xfrm flipV="1">
            <a:off x="9285694" y="5135947"/>
            <a:ext cx="3491739" cy="560999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歌曲畫面-內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pc="-241" sz="8064"/>
            </a:lvl1pPr>
          </a:lstStyle>
          <a:p>
            <a:pPr/>
            <a:r>
              <a:t>歌曲畫面-內頁</a:t>
            </a:r>
          </a:p>
        </p:txBody>
      </p:sp>
      <p:pic>
        <p:nvPicPr>
          <p:cNvPr id="222" name="截圖 2022-02-18 下午3.17.23.png" descr="截圖 2022-02-18 下午3.17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6572" y="2069345"/>
            <a:ext cx="16288371" cy="8698212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排版請再設計"/>
          <p:cNvSpPr txBox="1"/>
          <p:nvPr/>
        </p:nvSpPr>
        <p:spPr>
          <a:xfrm>
            <a:off x="16490038" y="3311449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排版請再設計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作曲人畫面-內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pc="-241" sz="8064"/>
            </a:lvl1pPr>
          </a:lstStyle>
          <a:p>
            <a:pPr/>
            <a:r>
              <a:t>作曲人畫面-內頁</a:t>
            </a:r>
          </a:p>
        </p:txBody>
      </p:sp>
      <p:pic>
        <p:nvPicPr>
          <p:cNvPr id="226" name="截圖 2022-02-18 下午3.21.45.png" descr="截圖 2022-02-18 下午3.21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803" y="2916733"/>
            <a:ext cx="17002839" cy="6612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截圖 2022-02-18 下午3.18.34.png" descr="截圖 2022-02-18 下午3.18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316" y="10755142"/>
            <a:ext cx="10287001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相關歌曲列表:…"/>
          <p:cNvSpPr txBox="1"/>
          <p:nvPr/>
        </p:nvSpPr>
        <p:spPr>
          <a:xfrm>
            <a:off x="17341989" y="2982415"/>
            <a:ext cx="2247901" cy="2228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相關歌曲列表:</a:t>
            </a:r>
          </a:p>
          <a:p>
            <a:pPr algn="l"/>
            <a:r>
              <a:t>顯示1:歌曲頁碼</a:t>
            </a:r>
          </a:p>
          <a:p>
            <a:pPr algn="l"/>
            <a:r>
              <a:t>顯示2:歌曲名稱</a:t>
            </a:r>
          </a:p>
          <a:p>
            <a:pPr algn="l"/>
            <a:r>
              <a:t>顯示3.歌曲tune</a:t>
            </a:r>
          </a:p>
          <a:p>
            <a:pPr algn="l"/>
            <a:r>
              <a:t>顯示幾首歌曲數</a:t>
            </a:r>
          </a:p>
        </p:txBody>
      </p:sp>
      <p:sp>
        <p:nvSpPr>
          <p:cNvPr id="229" name="線條"/>
          <p:cNvSpPr/>
          <p:nvPr/>
        </p:nvSpPr>
        <p:spPr>
          <a:xfrm flipV="1">
            <a:off x="583460" y="3660692"/>
            <a:ext cx="16680107" cy="708525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0" name="線條"/>
          <p:cNvSpPr/>
          <p:nvPr/>
        </p:nvSpPr>
        <p:spPr>
          <a:xfrm flipV="1">
            <a:off x="1157694" y="4157221"/>
            <a:ext cx="16175454" cy="658872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1" name="線條"/>
          <p:cNvSpPr/>
          <p:nvPr/>
        </p:nvSpPr>
        <p:spPr>
          <a:xfrm flipV="1">
            <a:off x="5020027" y="4535696"/>
            <a:ext cx="12372629" cy="62711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2" name="線條"/>
          <p:cNvSpPr/>
          <p:nvPr/>
        </p:nvSpPr>
        <p:spPr>
          <a:xfrm flipV="1">
            <a:off x="9285695" y="4999859"/>
            <a:ext cx="7989440" cy="574608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